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43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2" autoAdjust="0"/>
    <p:restoredTop sz="94660"/>
  </p:normalViewPr>
  <p:slideViewPr>
    <p:cSldViewPr snapToGrid="0">
      <p:cViewPr varScale="1">
        <p:scale>
          <a:sx n="75" d="100"/>
          <a:sy n="75" d="100"/>
        </p:scale>
        <p:origin x="56" y="2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1058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46589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077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788353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42779409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71607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6155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74043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618984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mersive palette Wellspring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186ECD6-DF3C-4CA6-9A77-ED32AC37F81F}"/>
              </a:ext>
            </a:extLst>
          </p:cNvPr>
          <p:cNvSpPr/>
          <p:nvPr userDrawn="1"/>
        </p:nvSpPr>
        <p:spPr>
          <a:xfrm>
            <a:off x="0" y="0"/>
            <a:ext cx="2445488" cy="457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D3F081E-4462-4B33-A41E-0432A3B439D9}"/>
              </a:ext>
            </a:extLst>
          </p:cNvPr>
          <p:cNvSpPr/>
          <p:nvPr userDrawn="1"/>
        </p:nvSpPr>
        <p:spPr>
          <a:xfrm rot="5400000">
            <a:off x="10740656" y="5406656"/>
            <a:ext cx="2445488" cy="457200"/>
          </a:xfrm>
          <a:prstGeom prst="rect">
            <a:avLst/>
          </a:prstGeom>
          <a:solidFill>
            <a:srgbClr val="8A589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5FA2D1-6BF4-4194-B815-8C66D013FD27}"/>
              </a:ext>
            </a:extLst>
          </p:cNvPr>
          <p:cNvSpPr/>
          <p:nvPr userDrawn="1"/>
        </p:nvSpPr>
        <p:spPr>
          <a:xfrm>
            <a:off x="7982712" y="495300"/>
            <a:ext cx="3753612" cy="5943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C88F0DF-BC0B-473C-82DC-7FC46D38FAC1}"/>
              </a:ext>
            </a:extLst>
          </p:cNvPr>
          <p:cNvSpPr/>
          <p:nvPr userDrawn="1"/>
        </p:nvSpPr>
        <p:spPr>
          <a:xfrm>
            <a:off x="4251158" y="495300"/>
            <a:ext cx="3787056" cy="59436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2A60302F-65DB-4E93-B6C3-49E64C44FB5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57200" y="2779776"/>
            <a:ext cx="3465576" cy="3255264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400"/>
            </a:lvl3pPr>
            <a:lvl4pPr marL="1371600" indent="0">
              <a:buNone/>
              <a:defRPr sz="2400"/>
            </a:lvl4pPr>
            <a:lvl5pPr marL="1828800" indent="0">
              <a:buNone/>
              <a:defRPr sz="2400"/>
            </a:lvl5pPr>
          </a:lstStyle>
          <a:p>
            <a:pPr lvl="0"/>
            <a:r>
              <a:rPr lang="en-US"/>
              <a:t>Click to edit text</a:t>
            </a:r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9A66F217-0E52-4AD8-82BA-AB332C59638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09160" y="960120"/>
            <a:ext cx="6574536" cy="507492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DF3E524-6AEB-4529-804C-0B9CD9992050}"/>
              </a:ext>
            </a:extLst>
          </p:cNvPr>
          <p:cNvSpPr/>
          <p:nvPr userDrawn="1"/>
        </p:nvSpPr>
        <p:spPr>
          <a:xfrm>
            <a:off x="228600" y="241300"/>
            <a:ext cx="11772900" cy="6400800"/>
          </a:xfrm>
          <a:prstGeom prst="rect">
            <a:avLst/>
          </a:prstGeom>
          <a:noFill/>
          <a:ln w="254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CFF2CAC-AD21-48FA-AD68-A643AAA6A8C4}"/>
              </a:ext>
            </a:extLst>
          </p:cNvPr>
          <p:cNvCxnSpPr>
            <a:cxnSpLocks/>
          </p:cNvCxnSpPr>
          <p:nvPr userDrawn="1"/>
        </p:nvCxnSpPr>
        <p:spPr>
          <a:xfrm>
            <a:off x="228600" y="2415910"/>
            <a:ext cx="4022558" cy="0"/>
          </a:xfrm>
          <a:prstGeom prst="line">
            <a:avLst/>
          </a:prstGeom>
          <a:ln w="254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43379CA9-81D6-424A-8046-4B56E1D25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>
            <a:lvl1pPr>
              <a:lnSpc>
                <a:spcPts val="4320"/>
              </a:lnSpc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2129922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390855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40864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37091438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5736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5014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7805229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47484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vi-V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14013296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EEE28A7-0763-4898-9A1F-60862058CFAF}" type="datetimeFigureOut">
              <a:rPr lang="vi-VN" smtClean="0"/>
              <a:t>03/10/2022</a:t>
            </a:fld>
            <a:endParaRPr lang="vi-V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vi-V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FAC4844-4EDB-4947-A1DF-D1729FE06980}" type="slidenum">
              <a:rPr lang="vi-VN" smtClean="0"/>
              <a:t>‹#›</a:t>
            </a:fld>
            <a:endParaRPr lang="vi-VN"/>
          </a:p>
        </p:txBody>
      </p:sp>
    </p:spTree>
    <p:extLst>
      <p:ext uri="{BB962C8B-B14F-4D97-AF65-F5344CB8AC3E}">
        <p14:creationId xmlns:p14="http://schemas.microsoft.com/office/powerpoint/2010/main" val="2988062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7C12C-C1E3-AFE1-6971-6921FA8579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900335" cy="1320803"/>
          </a:xfrm>
        </p:spPr>
        <p:txBody>
          <a:bodyPr/>
          <a:lstStyle/>
          <a:p>
            <a:br>
              <a:rPr lang="vi-VN" b="1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</a:br>
            <a:br>
              <a:rPr lang="vi-VN" b="1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</a:br>
            <a:br>
              <a:rPr lang="vi-VN" b="1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</a:br>
            <a:br>
              <a:rPr lang="vi-VN" b="1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</a:br>
            <a:r>
              <a:rPr lang="vi-VN" b="1" i="0" dirty="0">
                <a:solidFill>
                  <a:srgbClr val="3A3A3A"/>
                </a:solidFill>
                <a:effectLst/>
                <a:latin typeface="+mn-lt"/>
              </a:rPr>
              <a:t>Face Recognition</a:t>
            </a:r>
            <a:br>
              <a:rPr lang="vi-VN" b="1" i="0" dirty="0">
                <a:solidFill>
                  <a:srgbClr val="3A3A3A"/>
                </a:solidFill>
                <a:effectLst/>
                <a:latin typeface="Helvetica" panose="020B0604020202020204" pitchFamily="34" charset="0"/>
              </a:rPr>
            </a:br>
            <a:endParaRPr lang="vi-VN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E428A3-A9AA-2FEF-529E-1D86041AAC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vi-VN" sz="4400" dirty="0"/>
              <a:t>NHÓM 1</a:t>
            </a:r>
          </a:p>
        </p:txBody>
      </p:sp>
    </p:spTree>
    <p:extLst>
      <p:ext uri="{BB962C8B-B14F-4D97-AF65-F5344CB8AC3E}">
        <p14:creationId xmlns:p14="http://schemas.microsoft.com/office/powerpoint/2010/main" val="32551996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B67C909B-0AD0-483C-AAC3-96A0A3D16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199" y="1371600"/>
            <a:ext cx="3619501" cy="877824"/>
          </a:xfrm>
        </p:spPr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519860D-8D2A-6770-34BD-832B5ECE4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5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BFCF5E-3BF0-6164-3745-B233A9FD1698}"/>
              </a:ext>
            </a:extLst>
          </p:cNvPr>
          <p:cNvSpPr txBox="1"/>
          <p:nvPr/>
        </p:nvSpPr>
        <p:spPr>
          <a:xfrm>
            <a:off x="4076700" y="1810512"/>
            <a:ext cx="49746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END </a:t>
            </a:r>
            <a:endParaRPr lang="vi-VN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12600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4C78B-16B9-98C3-4E97-513F76E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/>
              <a:t>What is it?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5A71C47-03EC-D258-B579-CFB9D2AE4A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42211" y="2557463"/>
            <a:ext cx="3707578" cy="331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0679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4C78B-16B9-98C3-4E97-513F76E2C5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Target audience</a:t>
            </a:r>
            <a:endParaRPr lang="vi-V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77F315E-712C-9486-BC8E-81D6882510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82960" y="2558145"/>
            <a:ext cx="4426080" cy="3316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971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73E80-C74F-CD1A-6230-490715EA9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b="1" dirty="0">
                <a:latin typeface="+mn-lt"/>
              </a:rPr>
              <a:t>System benefits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257F60-70F1-922A-7E87-58EC863021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8400" y="2387600"/>
            <a:ext cx="2438400" cy="2438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70F8392-59F7-0813-49B1-1B173BF34F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8912" y="2540000"/>
            <a:ext cx="2867555" cy="219233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B4FF95-E056-A37F-5C94-88822646B0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93002" y="2634192"/>
            <a:ext cx="3752848" cy="2192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940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FE369-4EEB-E641-E664-A4E572BFFC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</a:t>
            </a:r>
            <a:endParaRPr lang="vi-V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9A33C8-A23B-FD63-FDBF-87ED811618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9885" y="2647972"/>
            <a:ext cx="1897581" cy="204256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8217D6-3335-D619-A7B7-C2978C0DA7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86686" y="2980812"/>
            <a:ext cx="1575848" cy="137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331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BD94B-49E4-4B8A-30E7-730C88754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Hardware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7" name="Table 7">
            <a:extLst>
              <a:ext uri="{FF2B5EF4-FFF2-40B4-BE49-F238E27FC236}">
                <a16:creationId xmlns:a16="http://schemas.microsoft.com/office/drawing/2014/main" id="{3EFDB6E6-455F-879F-78C9-13ECD56BCA8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4274071"/>
              </p:ext>
            </p:extLst>
          </p:nvPr>
        </p:nvGraphicFramePr>
        <p:xfrm>
          <a:off x="1295400" y="2557463"/>
          <a:ext cx="96012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800600">
                  <a:extLst>
                    <a:ext uri="{9D8B030D-6E8A-4147-A177-3AD203B41FA5}">
                      <a16:colId xmlns:a16="http://schemas.microsoft.com/office/drawing/2014/main" val="2450215710"/>
                    </a:ext>
                  </a:extLst>
                </a:gridCol>
                <a:gridCol w="4800600">
                  <a:extLst>
                    <a:ext uri="{9D8B030D-6E8A-4147-A177-3AD203B41FA5}">
                      <a16:colId xmlns:a16="http://schemas.microsoft.com/office/drawing/2014/main" val="111518794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Name</a:t>
                      </a:r>
                      <a:endParaRPr lang="vi-V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6200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ESP32-CAM with OV2640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$6.99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4800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 FTDI programmer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$4.25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63483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Jumper wire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$4.63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15684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vi-VN" dirty="0"/>
                        <a:t>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vi-VN" dirty="0"/>
                        <a:t>$15.87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385671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09611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4E7C0-422F-0412-B895-AFEAE306E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Operating system</a:t>
            </a:r>
            <a:endParaRPr lang="vi-V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7106C2-FE00-97F9-1BDB-95DAF0F547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40200" y="2616199"/>
            <a:ext cx="3428999" cy="310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6125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660AB-8CEC-F2E5-8908-EEF90A0EC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Risk of using </a:t>
            </a:r>
            <a:r>
              <a:rPr lang="vi-VN" i="0" dirty="0">
                <a:solidFill>
                  <a:srgbClr val="3A3A3A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Face Recognition</a:t>
            </a:r>
            <a:endParaRPr lang="vi-V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F5189B0-F8ED-DCA7-B01A-1D80FB7AEA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98668" y="2633134"/>
            <a:ext cx="3073797" cy="216746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72839E6-0969-FA64-59E3-A075FFC70D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8866" y="2633134"/>
            <a:ext cx="3073797" cy="216746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97B19E-5B53-0105-56F8-E5F76406ED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1532" y="2692137"/>
            <a:ext cx="2971800" cy="2049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464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5D63B-3146-7D83-7ECB-C8932AC71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>
                <a:latin typeface="+mn-lt"/>
              </a:rPr>
              <a:t>Sensor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A9E994-7A4B-4507-E586-9863D5A802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13900" y="2557993"/>
            <a:ext cx="4970599" cy="331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28335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31</TotalTime>
  <Words>49</Words>
  <Application>Microsoft Office PowerPoint</Application>
  <PresentationFormat>Widescreen</PresentationFormat>
  <Paragraphs>22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Garamond</vt:lpstr>
      <vt:lpstr>Helvetica</vt:lpstr>
      <vt:lpstr>Times New Roman</vt:lpstr>
      <vt:lpstr>Organic</vt:lpstr>
      <vt:lpstr>    Face Recognition </vt:lpstr>
      <vt:lpstr>What is it? </vt:lpstr>
      <vt:lpstr>Target audience</vt:lpstr>
      <vt:lpstr>System benefits</vt:lpstr>
      <vt:lpstr>Software</vt:lpstr>
      <vt:lpstr>Hardware</vt:lpstr>
      <vt:lpstr>Operating system</vt:lpstr>
      <vt:lpstr>Risk of using Face Recognition</vt:lpstr>
      <vt:lpstr>Sensor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Recognition</dc:title>
  <dc:creator>Ngọc Hoàng Bảo</dc:creator>
  <cp:lastModifiedBy>Ngọc Hoàng Bảo</cp:lastModifiedBy>
  <cp:revision>2</cp:revision>
  <dcterms:created xsi:type="dcterms:W3CDTF">2022-10-03T05:16:48Z</dcterms:created>
  <dcterms:modified xsi:type="dcterms:W3CDTF">2022-10-03T05:48:35Z</dcterms:modified>
</cp:coreProperties>
</file>

<file path=docProps/thumbnail.jpeg>
</file>